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58" r:id="rId7"/>
    <p:sldId id="259" r:id="rId8"/>
    <p:sldId id="260" r:id="rId9"/>
    <p:sldId id="261" r:id="rId1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10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9311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055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80131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67780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8587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577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298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75532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117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1941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7129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FA05104-6E6D-44DD-BAFE-DAEDF203ADB4}" type="datetimeFigureOut">
              <a:rPr lang="es-MX" smtClean="0"/>
              <a:t>10/12/2018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743D2CA5-18EF-42E7-A197-0FA1160BEB9A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955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emf"/><Relationship Id="rId4" Type="http://schemas.openxmlformats.org/officeDocument/2006/relationships/package" Target="../embeddings/Hoja_de_c_lculo_de_Microsoft_Excel1.xls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INDICADORES </a:t>
            </a:r>
            <a:br>
              <a:rPr lang="es-MX" dirty="0" smtClean="0">
                <a:solidFill>
                  <a:srgbClr val="FF0000"/>
                </a:solidFill>
                <a:latin typeface="Agency FB" panose="020B0503020202020204" pitchFamily="34" charset="0"/>
              </a:rPr>
            </a:br>
            <a:r>
              <a:rPr lang="es-MX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LOGRO 2018-METAS 2019</a:t>
            </a:r>
            <a:endParaRPr lang="es-MX" dirty="0">
              <a:solidFill>
                <a:srgbClr val="FF0000"/>
              </a:solidFill>
              <a:latin typeface="Agency FB" panose="020B0503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s-MX" dirty="0" smtClean="0">
                <a:solidFill>
                  <a:srgbClr val="FF0000"/>
                </a:solidFill>
              </a:rPr>
              <a:t>Dra. Claudia Aidé rodríguez Trejo</a:t>
            </a:r>
            <a:endParaRPr lang="es-MX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531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Rectángulo"/>
          <p:cNvSpPr/>
          <p:nvPr/>
        </p:nvSpPr>
        <p:spPr>
          <a:xfrm>
            <a:off x="1775520" y="188640"/>
            <a:ext cx="75608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/>
              <a:t>INDICADORES POA 2018</a:t>
            </a:r>
          </a:p>
        </p:txBody>
      </p:sp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481" y="-25955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5951984" y="6669360"/>
            <a:ext cx="39604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100" dirty="0"/>
              <a:t>SIS SEPTIEMBRE 2018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5521" y="696896"/>
            <a:ext cx="8218859" cy="5756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3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1950614"/>
              </p:ext>
            </p:extLst>
          </p:nvPr>
        </p:nvGraphicFramePr>
        <p:xfrm>
          <a:off x="2130596" y="1078495"/>
          <a:ext cx="7420308" cy="49685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Hoja de cálculo" r:id="rId4" imgW="9572596" imgH="4571923" progId="Excel.Sheet.12">
                  <p:embed/>
                </p:oleObj>
              </mc:Choice>
              <mc:Fallback>
                <p:oleObj name="Hoja de cálculo" r:id="rId4" imgW="9572596" imgH="457192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130596" y="1078495"/>
                        <a:ext cx="7420308" cy="496855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8108" y="154547"/>
            <a:ext cx="2275069" cy="128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920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623" y="1983346"/>
            <a:ext cx="6297769" cy="2150772"/>
          </a:xfrm>
          <a:prstGeom prst="rect">
            <a:avLst/>
          </a:prstGeom>
        </p:spPr>
      </p:pic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AVANCE 3er TRIMESTRE INDICADOR 1 AFASPE</a:t>
            </a:r>
            <a:endParaRPr lang="es-MX" dirty="0">
              <a:solidFill>
                <a:srgbClr val="FF0000"/>
              </a:solidFill>
            </a:endParaRPr>
          </a:p>
        </p:txBody>
      </p:sp>
      <p:sp>
        <p:nvSpPr>
          <p:cNvPr id="4" name="Marcador de conteni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endParaRPr lang="es-MX" dirty="0"/>
          </a:p>
          <a:p>
            <a:endParaRPr lang="es-MX" dirty="0" smtClean="0"/>
          </a:p>
          <a:p>
            <a:r>
              <a:rPr lang="es-MX" dirty="0" smtClean="0"/>
              <a:t>                                                                                                          </a:t>
            </a:r>
            <a:endParaRPr lang="es-MX" dirty="0"/>
          </a:p>
          <a:p>
            <a:pPr>
              <a:buFont typeface="Wingdings" panose="05000000000000000000" pitchFamily="2" charset="2"/>
              <a:buChar char="Ø"/>
            </a:pPr>
            <a:r>
              <a:rPr lang="es-MX" dirty="0"/>
              <a:t>NÚMERO DE CONDONES ENTREGADOS POR CAPASITS</a:t>
            </a:r>
          </a:p>
        </p:txBody>
      </p:sp>
    </p:spTree>
    <p:extLst>
      <p:ext uri="{BB962C8B-B14F-4D97-AF65-F5344CB8AC3E}">
        <p14:creationId xmlns:p14="http://schemas.microsoft.com/office/powerpoint/2010/main" val="3128404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dirty="0" smtClean="0">
                <a:solidFill>
                  <a:srgbClr val="FF0000"/>
                </a:solidFill>
              </a:rPr>
              <a:t>BINOMIO VIH-TB</a:t>
            </a:r>
            <a:endParaRPr lang="es-MX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5948" y="2690539"/>
            <a:ext cx="4320429" cy="2334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0798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2481" y="-25955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uadroTexto 2"/>
          <p:cNvSpPr txBox="1"/>
          <p:nvPr/>
        </p:nvSpPr>
        <p:spPr>
          <a:xfrm>
            <a:off x="2135560" y="1268761"/>
            <a:ext cx="74888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8000" dirty="0">
              <a:solidFill>
                <a:srgbClr val="FF0000"/>
              </a:solidFill>
              <a:latin typeface="AR BERKLEY" panose="02000000000000000000" pitchFamily="2" charset="0"/>
            </a:endParaRPr>
          </a:p>
          <a:p>
            <a:pPr algn="ctr"/>
            <a:r>
              <a:rPr lang="es-MX" sz="8000" dirty="0">
                <a:solidFill>
                  <a:srgbClr val="FF0000"/>
                </a:solidFill>
                <a:latin typeface="AR BERKLEY" panose="02000000000000000000" pitchFamily="2" charset="0"/>
              </a:rPr>
              <a:t>METAS 2019</a:t>
            </a:r>
          </a:p>
        </p:txBody>
      </p:sp>
    </p:spTree>
    <p:extLst>
      <p:ext uri="{BB962C8B-B14F-4D97-AF65-F5344CB8AC3E}">
        <p14:creationId xmlns:p14="http://schemas.microsoft.com/office/powerpoint/2010/main" val="3452680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7528" y="620688"/>
            <a:ext cx="7992888" cy="5616624"/>
          </a:xfrm>
          <a:prstGeom prst="rect">
            <a:avLst/>
          </a:prstGeom>
        </p:spPr>
      </p:pic>
      <p:pic>
        <p:nvPicPr>
          <p:cNvPr id="3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4232" y="30065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448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512" y="476672"/>
            <a:ext cx="7920880" cy="5760640"/>
          </a:xfrm>
          <a:prstGeom prst="rect">
            <a:avLst/>
          </a:prstGeom>
        </p:spPr>
      </p:pic>
      <p:pic>
        <p:nvPicPr>
          <p:cNvPr id="3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-25955"/>
            <a:ext cx="1664433" cy="668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23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entornomedico.org/wp-content/uploads/2016/04/tlmd_sida_liston_roj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224" y="-30153"/>
            <a:ext cx="1800200" cy="722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5 CuadroTexto"/>
          <p:cNvSpPr txBox="1"/>
          <p:nvPr/>
        </p:nvSpPr>
        <p:spPr>
          <a:xfrm>
            <a:off x="2135560" y="2132856"/>
            <a:ext cx="770485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MX" sz="9600" dirty="0">
              <a:solidFill>
                <a:srgbClr val="FF0000"/>
              </a:solidFill>
              <a:latin typeface="AR BERKLEY" panose="02000000000000000000" pitchFamily="2" charset="0"/>
            </a:endParaRPr>
          </a:p>
          <a:p>
            <a:pPr algn="ctr"/>
            <a:r>
              <a:rPr lang="es-MX" sz="9600" dirty="0">
                <a:solidFill>
                  <a:srgbClr val="FF0000"/>
                </a:solidFill>
                <a:latin typeface="AR BERKLEY" panose="02000000000000000000" pitchFamily="2" charset="0"/>
              </a:rPr>
              <a:t>GRACIAS</a:t>
            </a:r>
          </a:p>
        </p:txBody>
      </p:sp>
    </p:spTree>
    <p:extLst>
      <p:ext uri="{BB962C8B-B14F-4D97-AF65-F5344CB8AC3E}">
        <p14:creationId xmlns:p14="http://schemas.microsoft.com/office/powerpoint/2010/main" val="366911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21</TotalTime>
  <Words>31</Words>
  <Application>Microsoft Office PowerPoint</Application>
  <PresentationFormat>Personalizado</PresentationFormat>
  <Paragraphs>17</Paragraphs>
  <Slides>9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1" baseType="lpstr">
      <vt:lpstr>Retrospección</vt:lpstr>
      <vt:lpstr>Hoja de cálculo</vt:lpstr>
      <vt:lpstr>INDICADORES  LOGRO 2018-METAS 2019</vt:lpstr>
      <vt:lpstr>Presentación de PowerPoint</vt:lpstr>
      <vt:lpstr>Presentación de PowerPoint</vt:lpstr>
      <vt:lpstr>AVANCE 3er TRIMESTRE INDICADOR 1 AFASPE</vt:lpstr>
      <vt:lpstr>BINOMIO VIH-TB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INDICADORES  LOGRO 2018-METAS 2019</dc:title>
  <dc:creator>Vane</dc:creator>
  <cp:lastModifiedBy>Dra.clau</cp:lastModifiedBy>
  <cp:revision>6</cp:revision>
  <dcterms:created xsi:type="dcterms:W3CDTF">2018-12-10T01:13:14Z</dcterms:created>
  <dcterms:modified xsi:type="dcterms:W3CDTF">2018-12-10T14:06:54Z</dcterms:modified>
</cp:coreProperties>
</file>